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8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28">
            <a:extLst>
              <a:ext uri="{FF2B5EF4-FFF2-40B4-BE49-F238E27FC236}">
                <a16:creationId xmlns:a16="http://schemas.microsoft.com/office/drawing/2014/main" id="{2A8CC101-0502-B28B-1C09-BC813094EB9C}"/>
              </a:ext>
            </a:extLst>
          </p:cNvPr>
          <p:cNvSpPr>
            <a:spLocks noChangeAspect="1"/>
          </p:cNvSpPr>
          <p:nvPr/>
        </p:nvSpPr>
        <p:spPr bwMode="gray">
          <a:xfrm>
            <a:off x="414776" y="166647"/>
            <a:ext cx="10971367" cy="6013094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 sz="1662" dirty="0"/>
          </a:p>
        </p:txBody>
      </p:sp>
      <p:sp>
        <p:nvSpPr>
          <p:cNvPr id="16" name="Oval 15"/>
          <p:cNvSpPr/>
          <p:nvPr/>
        </p:nvSpPr>
        <p:spPr>
          <a:xfrm>
            <a:off x="7101013" y="4071985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46677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18" name="Oval 17"/>
          <p:cNvSpPr/>
          <p:nvPr/>
        </p:nvSpPr>
        <p:spPr>
          <a:xfrm>
            <a:off x="1259147" y="4358116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62490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20" name="Oval 19"/>
          <p:cNvSpPr/>
          <p:nvPr/>
        </p:nvSpPr>
        <p:spPr>
          <a:xfrm>
            <a:off x="10400181" y="2551494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076594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22" name="Oval 21"/>
          <p:cNvSpPr/>
          <p:nvPr/>
        </p:nvSpPr>
        <p:spPr>
          <a:xfrm>
            <a:off x="9121585" y="6417789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948734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24" name="Oval 23"/>
          <p:cNvSpPr/>
          <p:nvPr/>
        </p:nvSpPr>
        <p:spPr>
          <a:xfrm>
            <a:off x="3990578" y="2815969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35633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26" name="Oval 25"/>
          <p:cNvSpPr/>
          <p:nvPr/>
        </p:nvSpPr>
        <p:spPr>
          <a:xfrm>
            <a:off x="7586088" y="2218241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95184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tic_us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101013" y="4071985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466773" y="4026265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City	State</a:t>
            </a:r>
          </a:p>
        </p:txBody>
      </p:sp>
      <p:sp>
        <p:nvSpPr>
          <p:cNvPr id="5" name="Oval 4"/>
          <p:cNvSpPr/>
          <p:nvPr/>
        </p:nvSpPr>
        <p:spPr>
          <a:xfrm>
            <a:off x="1259147" y="4358116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24907" y="4312396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Los Angeles	CA</a:t>
            </a:r>
          </a:p>
        </p:txBody>
      </p:sp>
      <p:sp>
        <p:nvSpPr>
          <p:cNvPr id="7" name="Oval 6"/>
          <p:cNvSpPr/>
          <p:nvPr/>
        </p:nvSpPr>
        <p:spPr>
          <a:xfrm>
            <a:off x="10400181" y="2551494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765941" y="2505774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New York	NY</a:t>
            </a:r>
          </a:p>
        </p:txBody>
      </p:sp>
      <p:sp>
        <p:nvSpPr>
          <p:cNvPr id="9" name="Oval 8"/>
          <p:cNvSpPr/>
          <p:nvPr/>
        </p:nvSpPr>
        <p:spPr>
          <a:xfrm>
            <a:off x="9121585" y="6417789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487345" y="637206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Miami	FL</a:t>
            </a:r>
          </a:p>
        </p:txBody>
      </p:sp>
      <p:sp>
        <p:nvSpPr>
          <p:cNvPr id="11" name="Oval 10"/>
          <p:cNvSpPr/>
          <p:nvPr/>
        </p:nvSpPr>
        <p:spPr>
          <a:xfrm>
            <a:off x="3990578" y="2815969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56338" y="2770249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Denver	CO</a:t>
            </a:r>
          </a:p>
        </p:txBody>
      </p:sp>
      <p:sp>
        <p:nvSpPr>
          <p:cNvPr id="13" name="Oval 12"/>
          <p:cNvSpPr/>
          <p:nvPr/>
        </p:nvSpPr>
        <p:spPr>
          <a:xfrm>
            <a:off x="7586088" y="2218241"/>
            <a:ext cx="274320" cy="274320"/>
          </a:xfrm>
          <a:prstGeom prst="ellipse">
            <a:avLst/>
          </a:prstGeom>
          <a:solidFill>
            <a:srgbClr val="DC3545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951848" y="2172521"/>
            <a:ext cx="1828800" cy="365760"/>
          </a:xfrm>
          <a:prstGeom prst="rect">
            <a:avLst/>
          </a:prstGeom>
          <a:solidFill>
            <a:srgbClr val="FFFFFF">
              <a:lumMod val="10000"/>
              <a:lumOff val="90000"/>
            </a:srgbClr>
          </a:solidFill>
          <a:ln w="6350">
            <a:solidFill>
              <a:srgbClr val="C8C8C8"/>
            </a:solidFill>
          </a:ln>
        </p:spPr>
        <p:txBody>
          <a:bodyPr wrap="none" bIns="0" tIns="0" lIns="63500" rIns="63500">
            <a:spAutoFit/>
          </a:bodyPr>
          <a:lstStyle/>
          <a:p>
            <a:pPr>
              <a:defRPr sz="1000" b="1">
                <a:solidFill>
                  <a:srgbClr val="000000"/>
                </a:solidFill>
              </a:defRPr>
            </a:pPr>
            <a:r>
              <a:t>Chicago	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xerac</dc:creator>
  <cp:keywords/>
  <dc:description>generated using python-pptx</dc:description>
  <cp:lastModifiedBy>Nima Maghame</cp:lastModifiedBy>
  <cp:revision>2</cp:revision>
  <dcterms:created xsi:type="dcterms:W3CDTF">2013-01-27T09:14:16Z</dcterms:created>
  <dcterms:modified xsi:type="dcterms:W3CDTF">2025-12-06T07:34:58Z</dcterms:modified>
  <cp:category/>
</cp:coreProperties>
</file>